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58" r:id="rId6"/>
    <p:sldId id="259" r:id="rId7"/>
    <p:sldId id="262" r:id="rId8"/>
    <p:sldId id="260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8284DB0-6B79-4674-B8FB-E0400CA94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648049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Detekcija i klasifikacija životinja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2" y="4064328"/>
            <a:ext cx="4775075" cy="777348"/>
          </a:xfrm>
        </p:spPr>
        <p:txBody>
          <a:bodyPr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Daniel Božanić SW-63/2018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Nenad Petković SW-37/2018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Jelena Miletić SW-45/2018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C70B4E3-EA0F-49E9-8880-A84727243007}"/>
              </a:ext>
            </a:extLst>
          </p:cNvPr>
          <p:cNvCxnSpPr/>
          <p:nvPr/>
        </p:nvCxnSpPr>
        <p:spPr>
          <a:xfrm flipH="1">
            <a:off x="6096000" y="3986365"/>
            <a:ext cx="46502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8F041-9DD2-4071-AD01-D00E6D782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sr-Latn-RS" b="1" dirty="0"/>
              <a:t>Rezultati za preciznost – slike životinja testovi</a:t>
            </a:r>
            <a:br>
              <a:rPr lang="sr-Latn-RS" b="1" dirty="0"/>
            </a:br>
            <a:endParaRPr lang="sr-Latn-R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C96DAD-9DF3-420C-91B7-EEBD0DF57C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784657"/>
            <a:ext cx="10058400" cy="3980191"/>
          </a:xfrm>
        </p:spPr>
      </p:pic>
    </p:spTree>
    <p:extLst>
      <p:ext uri="{BB962C8B-B14F-4D97-AF65-F5344CB8AC3E}">
        <p14:creationId xmlns:p14="http://schemas.microsoft.com/office/powerpoint/2010/main" val="2109032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75B54-647B-4466-A22A-D30D09637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52987"/>
            <a:ext cx="10058400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pl-PL" b="1" dirty="0"/>
              <a:t>Totalna tačnost i preciznost za sve testove</a:t>
            </a:r>
            <a:br>
              <a:rPr lang="pl-PL" b="1" dirty="0"/>
            </a:br>
            <a:endParaRPr lang="sr-Latn-R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BCF711-8E2F-4B04-A9D6-B40596E10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222250"/>
            <a:ext cx="10058400" cy="2413499"/>
          </a:xfrm>
        </p:spPr>
      </p:pic>
    </p:spTree>
    <p:extLst>
      <p:ext uri="{BB962C8B-B14F-4D97-AF65-F5344CB8AC3E}">
        <p14:creationId xmlns:p14="http://schemas.microsoft.com/office/powerpoint/2010/main" val="2899030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1E1D3-DFFC-4834-95EC-251A27312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b="1" dirty="0"/>
              <a:t>Evaluacija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F9A91-165E-4DC5-86B4-744758B5A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b="1" dirty="0"/>
              <a:t>Tačnost</a:t>
            </a:r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r>
              <a:rPr lang="sr-Latn-RS" b="1" dirty="0"/>
              <a:t>Preciznost</a:t>
            </a:r>
          </a:p>
          <a:p>
            <a:endParaRPr lang="sr-Latn-R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735FC7-77F0-4B9D-A1F5-45475AC76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681" y="2481804"/>
            <a:ext cx="4999991" cy="9471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C28334-B4AE-41C4-BA7A-20A30DEA2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681" y="4027932"/>
            <a:ext cx="4077049" cy="103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944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B208407-856A-47E3-8AE3-EADCA2A80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47" r="9126"/>
          <a:stretch/>
        </p:blipFill>
        <p:spPr>
          <a:xfrm>
            <a:off x="4518241" y="4210319"/>
            <a:ext cx="1327071" cy="1266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4E45B0-6419-44D5-AE40-77CE9C99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b="1" dirty="0"/>
              <a:t>Prikazivanje detekcije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33530FA-1B7E-45A3-8A08-89E869C02A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93681" y="1987866"/>
            <a:ext cx="3934544" cy="42086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5BB979-5BB6-4D65-95F5-BFF5C9FD79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9"/>
          <a:stretch/>
        </p:blipFill>
        <p:spPr>
          <a:xfrm>
            <a:off x="1066800" y="1987866"/>
            <a:ext cx="4327776" cy="15187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05848B-2882-4F60-815A-0716FB3B5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3661722"/>
            <a:ext cx="3243869" cy="255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557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BB0E0-CD5C-4C22-9B69-4AB991A65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b="1" dirty="0"/>
              <a:t>Problemi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DFC0A-FFF1-49F7-A526-CD6891D11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133" y="1794872"/>
            <a:ext cx="11021734" cy="1371601"/>
          </a:xfrm>
        </p:spPr>
        <p:txBody>
          <a:bodyPr>
            <a:normAutofit/>
          </a:bodyPr>
          <a:lstStyle/>
          <a:p>
            <a:r>
              <a:rPr lang="sr-Latn-RS" sz="2000" dirty="0"/>
              <a:t>Kada se životinje utope sa pozadinom </a:t>
            </a:r>
          </a:p>
          <a:p>
            <a:r>
              <a:rPr lang="sr-Latn-RS" sz="2000" dirty="0"/>
              <a:t>Više životinja koje zaklanjaju jedna drugu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30C2F7-D569-488A-835A-A0BA1107E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554" y="2956747"/>
            <a:ext cx="2535753" cy="3044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060EC3-9BD4-4AF7-9A56-B815FBCFF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184" y="2956747"/>
            <a:ext cx="4401036" cy="304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701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BA23F21-AED2-48D8-9CC5-22B5B215E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682"/>
            <a:ext cx="12191999" cy="65266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16D8E1-8884-45ED-89D6-E155BEFB5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40" y="382118"/>
            <a:ext cx="11948718" cy="1731490"/>
          </a:xfrm>
        </p:spPr>
        <p:txBody>
          <a:bodyPr>
            <a:normAutofit/>
          </a:bodyPr>
          <a:lstStyle/>
          <a:p>
            <a:pPr algn="ctr"/>
            <a:r>
              <a:rPr lang="sr-Latn-RS" sz="9600" b="1" dirty="0"/>
              <a:t>Hvala na pažnji!</a:t>
            </a:r>
          </a:p>
        </p:txBody>
      </p:sp>
    </p:spTree>
    <p:extLst>
      <p:ext uri="{BB962C8B-B14F-4D97-AF65-F5344CB8AC3E}">
        <p14:creationId xmlns:p14="http://schemas.microsoft.com/office/powerpoint/2010/main" val="3258360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8CD3C-B618-43A0-85A7-BC795B6E3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74814"/>
            <a:ext cx="10058400" cy="1371600"/>
          </a:xfrm>
        </p:spPr>
        <p:txBody>
          <a:bodyPr/>
          <a:lstStyle/>
          <a:p>
            <a:pPr algn="ctr"/>
            <a:r>
              <a:rPr lang="sr-Latn-RS" dirty="0"/>
              <a:t>Uvod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F56D9-7EE6-4930-B0B2-F719E1C58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86856"/>
            <a:ext cx="10058400" cy="1912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r-Latn-RS" sz="2000" dirty="0"/>
              <a:t>Detekcija i klasifikacija životinja na slici i videu.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Detekcija životinja može biti primenjiva u </a:t>
            </a:r>
            <a:r>
              <a:rPr lang="en-US" sz="2000" i="1" dirty="0"/>
              <a:t>različitim</a:t>
            </a:r>
            <a:r>
              <a:rPr lang="en-US" sz="2000" dirty="0"/>
              <a:t> istraživanjima.</a:t>
            </a:r>
          </a:p>
          <a:p>
            <a:pPr marL="0" indent="0">
              <a:buNone/>
            </a:pPr>
            <a:endParaRPr lang="sr-Latn-R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C55DA6-8FB9-4753-89A6-431DD3209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755" y="3816988"/>
            <a:ext cx="3310313" cy="22076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FDD09E-E15C-4569-8146-DCF0D2664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4916" y="3816988"/>
            <a:ext cx="3913869" cy="220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578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1E7D1-4242-4E56-A9F4-955D50B8F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dirty="0"/>
              <a:t>Skup podataka i metodologije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CAB01-E9A4-43E0-BA57-72120D064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sr-Latn-RS" sz="2000" b="1" dirty="0"/>
              <a:t>COCO </a:t>
            </a:r>
            <a:r>
              <a:rPr lang="sr-Latn-RS" sz="2000" dirty="0"/>
              <a:t>skupu podataka</a:t>
            </a: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sr-Latn-RS" sz="2000" b="1" dirty="0"/>
              <a:t>Model</a:t>
            </a:r>
            <a:r>
              <a:rPr lang="en-US" sz="2000" b="1" dirty="0"/>
              <a:t>i: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sr-Latn-RS" sz="2000" dirty="0"/>
              <a:t> YOLOv3</a:t>
            </a:r>
            <a:r>
              <a:rPr lang="en-US" sz="2000" dirty="0"/>
              <a:t> (</a:t>
            </a:r>
            <a:r>
              <a:rPr lang="sr-Latn-RS" sz="2000" u="sng" dirty="0"/>
              <a:t>ručno implementiran</a:t>
            </a:r>
            <a:r>
              <a:rPr lang="en-US" sz="2000" dirty="0"/>
              <a:t>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sr-Latn-RS" sz="2000" dirty="0"/>
              <a:t> YOLOv3-tiny</a:t>
            </a:r>
            <a:endParaRPr lang="en-US" sz="2000" dirty="0"/>
          </a:p>
          <a:p>
            <a:pPr>
              <a:buFont typeface="Courier New" panose="02070309020205020404" pitchFamily="49" charset="0"/>
              <a:buChar char="o"/>
            </a:pPr>
            <a:r>
              <a:rPr lang="sr-Latn-RS" sz="2000" dirty="0"/>
              <a:t> YOLOv4 </a:t>
            </a:r>
            <a:endParaRPr lang="en-US" sz="2000" dirty="0"/>
          </a:p>
          <a:p>
            <a:pPr>
              <a:buFont typeface="Courier New" panose="02070309020205020404" pitchFamily="49" charset="0"/>
              <a:buChar char="o"/>
            </a:pPr>
            <a:r>
              <a:rPr lang="sr-Latn-RS" sz="2000" dirty="0"/>
              <a:t> YOLOv4-tiny</a:t>
            </a:r>
          </a:p>
        </p:txBody>
      </p:sp>
    </p:spTree>
    <p:extLst>
      <p:ext uri="{BB962C8B-B14F-4D97-AF65-F5344CB8AC3E}">
        <p14:creationId xmlns:p14="http://schemas.microsoft.com/office/powerpoint/2010/main" val="838214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1107B3-779E-4A74-A992-12056156C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sz="4000" b="1" dirty="0"/>
              <a:t>YOLOv3</a:t>
            </a:r>
            <a:endParaRPr lang="sr-Latn-RS" b="1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12FBFF5-9EC8-47C5-9487-2400AEA663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1624" y="1812273"/>
            <a:ext cx="7808751" cy="440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64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FF38153-F2D3-4C02-83AA-1303C3BF57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" t="15171" r="3581" b="22733"/>
          <a:stretch/>
        </p:blipFill>
        <p:spPr>
          <a:xfrm>
            <a:off x="0" y="663564"/>
            <a:ext cx="12192000" cy="553087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C062349-6AF0-442B-B6B0-B7F885C5B997}"/>
              </a:ext>
            </a:extLst>
          </p:cNvPr>
          <p:cNvSpPr/>
          <p:nvPr/>
        </p:nvSpPr>
        <p:spPr>
          <a:xfrm>
            <a:off x="3956807" y="2826180"/>
            <a:ext cx="4278385" cy="11744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8D8775-653C-4D16-8DEA-021A811CE6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r-Latn-RS" b="1" dirty="0"/>
              <a:t>rezultati</a:t>
            </a:r>
          </a:p>
        </p:txBody>
      </p:sp>
    </p:spTree>
    <p:extLst>
      <p:ext uri="{BB962C8B-B14F-4D97-AF65-F5344CB8AC3E}">
        <p14:creationId xmlns:p14="http://schemas.microsoft.com/office/powerpoint/2010/main" val="4089252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D89DE-9120-44E8-86A9-1AFE95828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708869"/>
            <a:ext cx="10058400" cy="1371600"/>
          </a:xfrm>
        </p:spPr>
        <p:txBody>
          <a:bodyPr/>
          <a:lstStyle/>
          <a:p>
            <a:pPr algn="ctr"/>
            <a:r>
              <a:rPr lang="sr-Latn-RS" b="1" dirty="0"/>
              <a:t>YOLOv3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32255BF-845A-49CF-A536-A50584CAFE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05" t="8412" r="21400" b="8695"/>
          <a:stretch/>
        </p:blipFill>
        <p:spPr>
          <a:xfrm>
            <a:off x="1066801" y="2080469"/>
            <a:ext cx="10058399" cy="312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44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3945B-5A9A-488B-AFC9-083E84BEC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b="1" dirty="0"/>
              <a:t> YOLOv3-tiny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01BC32-642A-4EAD-82CF-81FF9737C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014194"/>
            <a:ext cx="10058399" cy="327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670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D2139-8643-458C-9700-9F40E7523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b="1" dirty="0"/>
              <a:t>YOLOv4</a:t>
            </a:r>
            <a:endParaRPr lang="sr-Latn-R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F25B20-D66A-4A1F-8CFF-9E6522AFF0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106472"/>
            <a:ext cx="10058400" cy="352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24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98E4F-DA8C-4210-A22B-AAA6D4DE1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dirty="0"/>
              <a:t> </a:t>
            </a:r>
            <a:r>
              <a:rPr lang="sr-Latn-RS" b="1" dirty="0"/>
              <a:t>YOLOv4-tiny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3A15E6-D187-4081-8D11-8610D7A03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014194"/>
            <a:ext cx="10058400" cy="331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709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{3D38D756-AFE6-41EF-920E-65A52470899B}tf78438558_win32</Template>
  <TotalTime>79</TotalTime>
  <Words>100</Words>
  <Application>Microsoft Office PowerPoint</Application>
  <PresentationFormat>Widescreen</PresentationFormat>
  <Paragraphs>35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Century Gothic</vt:lpstr>
      <vt:lpstr>Courier New</vt:lpstr>
      <vt:lpstr>Garamond</vt:lpstr>
      <vt:lpstr>Wingdings</vt:lpstr>
      <vt:lpstr>SavonVTI</vt:lpstr>
      <vt:lpstr>Detekcija i klasifikacija životinja</vt:lpstr>
      <vt:lpstr>Uvod</vt:lpstr>
      <vt:lpstr>Skup podataka i metodologije</vt:lpstr>
      <vt:lpstr>YOLOv3</vt:lpstr>
      <vt:lpstr>rezultati</vt:lpstr>
      <vt:lpstr>YOLOv3</vt:lpstr>
      <vt:lpstr> YOLOv3-tiny</vt:lpstr>
      <vt:lpstr>YOLOv4</vt:lpstr>
      <vt:lpstr> YOLOv4-tiny</vt:lpstr>
      <vt:lpstr>Rezultati za preciznost – slike životinja testovi </vt:lpstr>
      <vt:lpstr>Totalna tačnost i preciznost za sve testove </vt:lpstr>
      <vt:lpstr>Evaluacija</vt:lpstr>
      <vt:lpstr>Prikazivanje detekcije</vt:lpstr>
      <vt:lpstr>Problemi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Detekcija i klasifikacija životinja</dc:title>
  <dc:creator>Nenad Petkovic</dc:creator>
  <cp:lastModifiedBy>Nenad Petkovic</cp:lastModifiedBy>
  <cp:revision>4</cp:revision>
  <dcterms:created xsi:type="dcterms:W3CDTF">2022-02-01T23:27:42Z</dcterms:created>
  <dcterms:modified xsi:type="dcterms:W3CDTF">2022-02-02T00:46:44Z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